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0179C6-A4D4-4AD9-8397-1239A5DD672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UY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04C777-0080-4B8F-A19E-49E50439A7C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UY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ES" sz="4400" strike="noStrike" u="none">
                <a:solidFill>
                  <a:srgbClr val="000000"/>
                </a:solidFill>
                <a:uFillTx/>
                <a:latin typeface="Arial"/>
              </a:rPr>
              <a:t>Pulse para editar el formato del texto de título</a:t>
            </a:r>
            <a:endParaRPr b="0" lang="es-E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rgbClr val="000000"/>
                </a:solidFill>
                <a:uFillTx/>
                <a:latin typeface="Arial"/>
              </a:rPr>
              <a:t>Pulse para editar el formato de texto del esquema</a:t>
            </a:r>
            <a:endParaRPr b="0" lang="es-E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trike="noStrike" u="none">
                <a:solidFill>
                  <a:srgbClr val="000000"/>
                </a:solidFill>
                <a:uFillTx/>
                <a:latin typeface="Arial"/>
              </a:rPr>
              <a:t>Segundo nivel del esquema</a:t>
            </a:r>
            <a:endParaRPr b="0" lang="es-E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trike="noStrike" u="none">
                <a:solidFill>
                  <a:srgbClr val="000000"/>
                </a:solidFill>
                <a:uFillTx/>
                <a:latin typeface="Arial"/>
              </a:rPr>
              <a:t>Tercer nivel del esquema</a:t>
            </a:r>
            <a:endParaRPr b="0" lang="es-E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trike="noStrike" u="none">
                <a:solidFill>
                  <a:srgbClr val="000000"/>
                </a:solidFill>
                <a:uFillTx/>
                <a:latin typeface="Arial"/>
              </a:rPr>
              <a:t>Cuarto nivel del esquema</a:t>
            </a:r>
            <a:endParaRPr b="0" lang="es-E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uFillTx/>
                <a:latin typeface="Arial"/>
              </a:rPr>
              <a:t>Quinto nivel del esquema</a:t>
            </a:r>
            <a:endParaRPr b="0" lang="es-E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uFillTx/>
                <a:latin typeface="Arial"/>
              </a:rPr>
              <a:t>Sexto nivel del esquema</a:t>
            </a:r>
            <a:endParaRPr b="0" lang="es-E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uFillTx/>
                <a:latin typeface="Arial"/>
              </a:rPr>
              <a:t>Séptimo nivel del esquema</a:t>
            </a:r>
            <a:endParaRPr b="0" lang="es-E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&lt;fecha/hora&gt;</a:t>
            </a:r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B5A58C79-5B78-40D8-84B6-33039DB97D76}" type="slidenum"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&lt;número&gt;</a:t>
            </a:fld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95200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1" lang="es-ES" sz="3800" strike="noStrike" u="none">
                <a:solidFill>
                  <a:srgbClr val="ffffff"/>
                </a:solidFill>
                <a:uFillTx/>
                <a:latin typeface="Tahoma"/>
              </a:rPr>
              <a:t>Título Tahoma 38 pt. </a:t>
            </a:r>
            <a:endParaRPr b="0" lang="es-ES" sz="3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title"/>
          </p:nvPr>
        </p:nvSpPr>
        <p:spPr>
          <a:xfrm>
            <a:off x="360720" y="6696000"/>
            <a:ext cx="5111640" cy="43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1" lang="es-ES" sz="1200" strike="noStrike" u="none">
                <a:solidFill>
                  <a:srgbClr val="ffffff"/>
                </a:solidFill>
                <a:uFillTx/>
                <a:latin typeface="Tahoma"/>
              </a:rPr>
              <a:t>COLOCAR AQUÍ OTROS LOGOS, EN CASO DE SER NECESARIOS</a:t>
            </a:r>
            <a:endParaRPr b="0" lang="es-ES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122400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1" lang="es-ES" sz="2800" strike="noStrike" u="none">
                <a:solidFill>
                  <a:srgbClr val="333333"/>
                </a:solidFill>
                <a:uFillTx/>
                <a:latin typeface="Tahoma"/>
              </a:rPr>
              <a:t>Titulares: Tahoma 32 pt; </a:t>
            </a:r>
            <a:br>
              <a:rPr sz="2800"/>
            </a:br>
            <a:r>
              <a:rPr b="1" lang="es-ES" sz="2800" strike="noStrike" u="none">
                <a:solidFill>
                  <a:srgbClr val="333333"/>
                </a:solidFill>
                <a:uFillTx/>
                <a:latin typeface="Tahoma"/>
              </a:rPr>
              <a:t>color negro 80 %; 2 líneas max. </a:t>
            </a:r>
            <a:endParaRPr b="0" lang="es-E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04360" y="2736000"/>
            <a:ext cx="9071640" cy="272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15000"/>
              </a:lnSpc>
              <a:buNone/>
            </a:pPr>
            <a:r>
              <a:rPr b="0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Texto Arial 18 pt.; color negro 80%.</a:t>
            </a: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15000"/>
              </a:lnSpc>
              <a:buNone/>
            </a:pPr>
            <a:r>
              <a:rPr b="0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Espaciado entre líneas Sencillo.</a:t>
            </a: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Resalte pasajes de texto importantes con </a:t>
            </a:r>
            <a:r>
              <a:rPr b="1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negrita</a:t>
            </a:r>
            <a:r>
              <a:rPr b="0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 o </a:t>
            </a:r>
            <a:r>
              <a:rPr b="1" lang="es-ES" sz="1800" strike="noStrike" u="none">
                <a:solidFill>
                  <a:srgbClr val="24a6a4"/>
                </a:solidFill>
                <a:uFillTx/>
                <a:latin typeface="Arial"/>
                <a:ea typeface="Microsoft YaHei"/>
              </a:rPr>
              <a:t>color</a:t>
            </a: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15000"/>
              </a:lnSpc>
              <a:buNone/>
            </a:pPr>
            <a:r>
              <a:rPr b="0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No escriba más de 12 líneas de texto en una página. </a:t>
            </a: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15000"/>
              </a:lnSpc>
              <a:buNone/>
            </a:pPr>
            <a:r>
              <a:rPr b="0" i="1" lang="es-ES" sz="1800" strike="noStrike" u="none">
                <a:solidFill>
                  <a:srgbClr val="333333"/>
                </a:solidFill>
                <a:uFillTx/>
                <a:latin typeface="Arial"/>
                <a:ea typeface="Microsoft YaHei"/>
              </a:rPr>
              <a:t>(Los mensajes cortos y precisos son más fáciles de entender para el público.)</a:t>
            </a:r>
            <a:endParaRPr b="0" lang="es-E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Application>LibreOffice/24.8.6.2$Windows_X86_64 LibreOffice_project/6d98ba145e9a8a39fc57bcc76981d1fb1316c60c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2018-06-01T13:00:29Z</dcterms:created>
  <dc:creator/>
  <dc:description/>
  <dc:language>es-UY</dc:language>
  <cp:lastModifiedBy/>
  <dcterms:modified xsi:type="dcterms:W3CDTF">2025-06-11T14:22:01Z</dcterms:modified>
  <cp:revision>14</cp:revision>
  <dc:subject/>
  <dc:title/>
</cp:coreProperties>
</file>