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esquema del texto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360" y="3201840"/>
            <a:ext cx="9070920" cy="57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s-ES" sz="3800" spc="-1" strike="noStrike">
                <a:solidFill>
                  <a:srgbClr val="333333"/>
                </a:solidFill>
                <a:latin typeface="Tahoma"/>
                <a:ea typeface="DejaVu Sans"/>
              </a:rPr>
              <a:t>Título Tahoma 38 pt. </a:t>
            </a:r>
            <a:endParaRPr b="0" lang="es-ES" sz="38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60720" y="6696000"/>
            <a:ext cx="5111280" cy="43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s-ES" sz="1200" spc="-1" strike="noStrike">
                <a:solidFill>
                  <a:srgbClr val="333333"/>
                </a:solidFill>
                <a:latin typeface="Tahoma"/>
              </a:rPr>
              <a:t>COLOCAR AQUÍ OTROS LOGOS, EN CASO DE SER NECESARIOS</a:t>
            </a:r>
            <a:endParaRPr b="0" lang="es-ES" sz="1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1211760"/>
            <a:ext cx="9070920" cy="85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s-ES" sz="2800" spc="-1" strike="noStrike">
                <a:solidFill>
                  <a:srgbClr val="333333"/>
                </a:solidFill>
                <a:latin typeface="Tahoma"/>
                <a:ea typeface="DejaVu Sans"/>
              </a:rPr>
              <a:t>Titulares: Tahoma 32 pt; </a:t>
            </a:r>
            <a:br/>
            <a:r>
              <a:rPr b="1" lang="es-ES" sz="2800" spc="-1" strike="noStrike">
                <a:solidFill>
                  <a:srgbClr val="333333"/>
                </a:solidFill>
                <a:latin typeface="Tahoma"/>
                <a:ea typeface="DejaVu Sans"/>
              </a:rPr>
              <a:t>color negro 80 %; 2 líneas max. 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360" y="2520000"/>
            <a:ext cx="9070920" cy="181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15000"/>
              </a:lnSpc>
            </a:pPr>
            <a:r>
              <a:rPr b="0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Texto Arial 18 pt.; color negro 80%.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Espaciado entre líneas Sencillo.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Resalte pasajes de texto importantes con </a:t>
            </a:r>
            <a:r>
              <a:rPr b="1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negrita</a:t>
            </a:r>
            <a:r>
              <a:rPr b="0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 o </a:t>
            </a:r>
            <a:r>
              <a:rPr b="1" lang="es-ES" sz="1800" spc="-1" strike="noStrike">
                <a:solidFill>
                  <a:srgbClr val="24a6a4"/>
                </a:solidFill>
                <a:latin typeface="Arial"/>
                <a:ea typeface="Microsoft YaHei"/>
              </a:rPr>
              <a:t>color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No escriba más de 12 líneas de texto en una página. 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i="1" lang="es-ES" sz="1800" spc="-1" strike="noStrike">
                <a:solidFill>
                  <a:srgbClr val="333333"/>
                </a:solidFill>
                <a:latin typeface="Arial"/>
                <a:ea typeface="Microsoft YaHei"/>
              </a:rPr>
              <a:t>(Los mensajes cortos y precisos son más fáciles de entender para el público.)</a:t>
            </a:r>
            <a:endParaRPr b="0" lang="es-ES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Application>LibreOffice/6.0.2.1$Windows_X86_64 LibreOffice_project/f7f06a8f319e4b62f9bc5095aa112a65d2f3ac89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2018-06-01T13:00:29Z</dcterms:created>
  <dc:creator/>
  <dc:description/>
  <dc:language>es-UY</dc:language>
  <cp:lastModifiedBy/>
  <dcterms:modified xsi:type="dcterms:W3CDTF">2023-04-28T13:37:17Z</dcterms:modified>
  <cp:revision>11</cp:revision>
  <dc:subject/>
  <dc:title/>
</cp:coreProperties>
</file>